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3B79075B-4E9F-4C69-ACBB-74D6D2C6363E}"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1153C743-D1A4-4502-BF02-6CFE15BD03B9}" type="slidenum">
              <a:rPr lang="es-CO" smtClean="0"/>
              <a:t>‹Nº›</a:t>
            </a:fld>
            <a:endParaRPr lang="es-CO"/>
          </a:p>
        </p:txBody>
      </p:sp>
    </p:spTree>
    <p:extLst>
      <p:ext uri="{BB962C8B-B14F-4D97-AF65-F5344CB8AC3E}">
        <p14:creationId xmlns:p14="http://schemas.microsoft.com/office/powerpoint/2010/main" val="31942628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3B79075B-4E9F-4C69-ACBB-74D6D2C6363E}"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1153C743-D1A4-4502-BF02-6CFE15BD03B9}" type="slidenum">
              <a:rPr lang="es-CO" smtClean="0"/>
              <a:t>‹Nº›</a:t>
            </a:fld>
            <a:endParaRPr lang="es-CO"/>
          </a:p>
        </p:txBody>
      </p:sp>
    </p:spTree>
    <p:extLst>
      <p:ext uri="{BB962C8B-B14F-4D97-AF65-F5344CB8AC3E}">
        <p14:creationId xmlns:p14="http://schemas.microsoft.com/office/powerpoint/2010/main" val="35219294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B79075B-4E9F-4C69-ACBB-74D6D2C6363E}"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1153C743-D1A4-4502-BF02-6CFE15BD03B9}" type="slidenum">
              <a:rPr lang="es-CO" smtClean="0"/>
              <a:t>‹Nº›</a:t>
            </a:fld>
            <a:endParaRPr lang="es-CO"/>
          </a:p>
        </p:txBody>
      </p:sp>
    </p:spTree>
    <p:extLst>
      <p:ext uri="{BB962C8B-B14F-4D97-AF65-F5344CB8AC3E}">
        <p14:creationId xmlns:p14="http://schemas.microsoft.com/office/powerpoint/2010/main" val="24362820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3B79075B-4E9F-4C69-ACBB-74D6D2C6363E}" type="datetimeFigureOut">
              <a:rPr lang="es-CO" smtClean="0"/>
              <a:t>22/07/2016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1153C743-D1A4-4502-BF02-6CFE15BD03B9}" type="slidenum">
              <a:rPr lang="es-CO" smtClean="0"/>
              <a:t>‹Nº›</a:t>
            </a:fld>
            <a:endParaRPr lang="es-CO"/>
          </a:p>
        </p:txBody>
      </p:sp>
    </p:spTree>
    <p:extLst>
      <p:ext uri="{BB962C8B-B14F-4D97-AF65-F5344CB8AC3E}">
        <p14:creationId xmlns:p14="http://schemas.microsoft.com/office/powerpoint/2010/main" val="42432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3B79075B-4E9F-4C69-ACBB-74D6D2C6363E}" type="datetimeFigureOut">
              <a:rPr lang="es-CO" smtClean="0"/>
              <a:t>22/07/2016</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1153C743-D1A4-4502-BF02-6CFE15BD03B9}" type="slidenum">
              <a:rPr lang="es-CO" smtClean="0"/>
              <a:t>‹Nº›</a:t>
            </a:fld>
            <a:endParaRPr lang="es-CO"/>
          </a:p>
        </p:txBody>
      </p:sp>
    </p:spTree>
    <p:extLst>
      <p:ext uri="{BB962C8B-B14F-4D97-AF65-F5344CB8AC3E}">
        <p14:creationId xmlns:p14="http://schemas.microsoft.com/office/powerpoint/2010/main" val="14903671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3B79075B-4E9F-4C69-ACBB-74D6D2C6363E}" type="datetimeFigureOut">
              <a:rPr lang="es-CO" smtClean="0"/>
              <a:t>22/07/2016</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1153C743-D1A4-4502-BF02-6CFE15BD03B9}" type="slidenum">
              <a:rPr lang="es-CO" smtClean="0"/>
              <a:t>‹Nº›</a:t>
            </a:fld>
            <a:endParaRPr lang="es-CO"/>
          </a:p>
        </p:txBody>
      </p:sp>
    </p:spTree>
    <p:extLst>
      <p:ext uri="{BB962C8B-B14F-4D97-AF65-F5344CB8AC3E}">
        <p14:creationId xmlns:p14="http://schemas.microsoft.com/office/powerpoint/2010/main" val="24201822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B79075B-4E9F-4C69-ACBB-74D6D2C6363E}" type="datetimeFigureOut">
              <a:rPr lang="es-CO" smtClean="0"/>
              <a:t>22/07/2016</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1153C743-D1A4-4502-BF02-6CFE15BD03B9}" type="slidenum">
              <a:rPr lang="es-CO" smtClean="0"/>
              <a:t>‹Nº›</a:t>
            </a:fld>
            <a:endParaRPr lang="es-CO"/>
          </a:p>
        </p:txBody>
      </p:sp>
    </p:spTree>
    <p:extLst>
      <p:ext uri="{BB962C8B-B14F-4D97-AF65-F5344CB8AC3E}">
        <p14:creationId xmlns:p14="http://schemas.microsoft.com/office/powerpoint/2010/main" val="32595528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B79075B-4E9F-4C69-ACBB-74D6D2C6363E}" type="datetimeFigureOut">
              <a:rPr lang="es-CO" smtClean="0"/>
              <a:t>22/07/2016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1153C743-D1A4-4502-BF02-6CFE15BD03B9}" type="slidenum">
              <a:rPr lang="es-CO" smtClean="0"/>
              <a:t>‹Nº›</a:t>
            </a:fld>
            <a:endParaRPr lang="es-CO"/>
          </a:p>
        </p:txBody>
      </p:sp>
    </p:spTree>
    <p:extLst>
      <p:ext uri="{BB962C8B-B14F-4D97-AF65-F5344CB8AC3E}">
        <p14:creationId xmlns:p14="http://schemas.microsoft.com/office/powerpoint/2010/main" val="25279293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B79075B-4E9F-4C69-ACBB-74D6D2C6363E}" type="datetimeFigureOut">
              <a:rPr lang="es-CO" smtClean="0"/>
              <a:t>22/07/2016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1153C743-D1A4-4502-BF02-6CFE15BD03B9}" type="slidenum">
              <a:rPr lang="es-CO" smtClean="0"/>
              <a:t>‹Nº›</a:t>
            </a:fld>
            <a:endParaRPr lang="es-CO"/>
          </a:p>
        </p:txBody>
      </p:sp>
    </p:spTree>
    <p:extLst>
      <p:ext uri="{BB962C8B-B14F-4D97-AF65-F5344CB8AC3E}">
        <p14:creationId xmlns:p14="http://schemas.microsoft.com/office/powerpoint/2010/main" val="25700419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3B79075B-4E9F-4C69-ACBB-74D6D2C6363E}"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1153C743-D1A4-4502-BF02-6CFE15BD03B9}" type="slidenum">
              <a:rPr lang="es-CO" smtClean="0"/>
              <a:t>‹Nº›</a:t>
            </a:fld>
            <a:endParaRPr lang="es-CO"/>
          </a:p>
        </p:txBody>
      </p:sp>
    </p:spTree>
    <p:extLst>
      <p:ext uri="{BB962C8B-B14F-4D97-AF65-F5344CB8AC3E}">
        <p14:creationId xmlns:p14="http://schemas.microsoft.com/office/powerpoint/2010/main" val="32829275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3B79075B-4E9F-4C69-ACBB-74D6D2C6363E}"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1153C743-D1A4-4502-BF02-6CFE15BD03B9}" type="slidenum">
              <a:rPr lang="es-CO" smtClean="0"/>
              <a:t>‹Nº›</a:t>
            </a:fld>
            <a:endParaRPr lang="es-CO"/>
          </a:p>
        </p:txBody>
      </p:sp>
    </p:spTree>
    <p:extLst>
      <p:ext uri="{BB962C8B-B14F-4D97-AF65-F5344CB8AC3E}">
        <p14:creationId xmlns:p14="http://schemas.microsoft.com/office/powerpoint/2010/main" val="10051385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B79075B-4E9F-4C69-ACBB-74D6D2C6363E}" type="datetimeFigureOut">
              <a:rPr lang="es-CO" smtClean="0"/>
              <a:t>22/07/2016</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153C743-D1A4-4502-BF02-6CFE15BD03B9}" type="slidenum">
              <a:rPr lang="es-CO" smtClean="0"/>
              <a:t>‹Nº›</a:t>
            </a:fld>
            <a:endParaRPr lang="es-CO"/>
          </a:p>
        </p:txBody>
      </p:sp>
    </p:spTree>
    <p:extLst>
      <p:ext uri="{BB962C8B-B14F-4D97-AF65-F5344CB8AC3E}">
        <p14:creationId xmlns:p14="http://schemas.microsoft.com/office/powerpoint/2010/main" val="9527491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5338936" cy="1143000"/>
          </a:xfrm>
          <a:solidFill>
            <a:schemeClr val="bg1">
              <a:lumMod val="75000"/>
            </a:schemeClr>
          </a:solidFill>
          <a:effectLst>
            <a:glow rad="228600">
              <a:schemeClr val="accent2">
                <a:satMod val="175000"/>
                <a:alpha val="40000"/>
              </a:schemeClr>
            </a:glow>
          </a:effectLst>
          <a:scene3d>
            <a:camera prst="orthographicFront"/>
            <a:lightRig rig="threePt" dir="t"/>
          </a:scene3d>
          <a:sp3d>
            <a:bevelT w="165100" prst="coolSlant"/>
          </a:sp3d>
        </p:spPr>
        <p:txBody>
          <a:bodyPr>
            <a:normAutofit fontScale="90000"/>
          </a:bodyPr>
          <a:lstStyle/>
          <a:p>
            <a:r>
              <a:rPr lang="es-CO" b="1" dirty="0" smtClean="0"/>
              <a:t>PROMESAS DE DIOS EN 2 PEDRO</a:t>
            </a:r>
            <a:endParaRPr lang="es-CO" b="1" dirty="0"/>
          </a:p>
        </p:txBody>
      </p:sp>
      <p:sp>
        <p:nvSpPr>
          <p:cNvPr id="3" name="2 Marcador de contenido"/>
          <p:cNvSpPr>
            <a:spLocks noGrp="1"/>
          </p:cNvSpPr>
          <p:nvPr>
            <p:ph idx="1"/>
          </p:nvPr>
        </p:nvSpPr>
        <p:spPr>
          <a:xfrm>
            <a:off x="457200" y="1916832"/>
            <a:ext cx="8229600" cy="4608512"/>
          </a:xfrm>
          <a:solidFill>
            <a:schemeClr val="accent4">
              <a:lumMod val="20000"/>
              <a:lumOff val="80000"/>
            </a:schemeClr>
          </a:solidFill>
          <a:effectLst>
            <a:glow rad="101600">
              <a:schemeClr val="accent2">
                <a:lumMod val="75000"/>
                <a:alpha val="60000"/>
              </a:schemeClr>
            </a:glow>
          </a:effectLst>
          <a:scene3d>
            <a:camera prst="orthographicFront"/>
            <a:lightRig rig="threePt" dir="t"/>
          </a:scene3d>
          <a:sp3d>
            <a:bevelT w="165100" prst="coolSlant"/>
          </a:sp3d>
        </p:spPr>
        <p:txBody>
          <a:bodyPr>
            <a:normAutofit fontScale="70000" lnSpcReduction="20000"/>
          </a:bodyPr>
          <a:lstStyle/>
          <a:p>
            <a:pPr marL="0" indent="0">
              <a:buNone/>
            </a:pPr>
            <a:r>
              <a:rPr lang="es-CO" b="1" dirty="0">
                <a:solidFill>
                  <a:srgbClr val="FF0000"/>
                </a:solidFill>
              </a:rPr>
              <a:t>2 P. </a:t>
            </a:r>
            <a:r>
              <a:rPr lang="es-CO" b="1" dirty="0" smtClean="0">
                <a:solidFill>
                  <a:srgbClr val="FF0000"/>
                </a:solidFill>
              </a:rPr>
              <a:t>1:1-11.</a:t>
            </a:r>
          </a:p>
          <a:p>
            <a:pPr marL="0" indent="0">
              <a:buNone/>
            </a:pPr>
            <a:r>
              <a:rPr lang="es-CO" dirty="0" smtClean="0"/>
              <a:t>Simón </a:t>
            </a:r>
            <a:r>
              <a:rPr lang="es-CO" dirty="0"/>
              <a:t>Pedro, siervo y apóstol de Jesucristo, a los que habéis alcanzado, por la justicia de nuestro Dios y Salvador Jesucristo, una fe igualmente preciosa que la nuestra: Gracia y paz os sean multiplicadas, en el conocimiento de Dios y de nuestro Señor Jesús. </a:t>
            </a:r>
            <a:endParaRPr lang="es-CO" dirty="0" smtClean="0"/>
          </a:p>
          <a:p>
            <a:pPr marL="0" indent="0">
              <a:buNone/>
            </a:pPr>
            <a:r>
              <a:rPr lang="es-CO" dirty="0" smtClean="0"/>
              <a:t>Como </a:t>
            </a:r>
            <a:r>
              <a:rPr lang="es-CO" dirty="0"/>
              <a:t>todas las cosas que pertenecen a la vida y a la piedad nos han sido dadas por su divino poder, mediante el conocimiento de aquel que nos llamó por su gloria y excelencia, por medio de las cuales nos ha dado preciosas y grandísimas promesas, para que por ellas llegaseis a ser participantes de la naturaleza divina, habiendo huido de la corrupción que hay en el mundo a causa de la concupiscencia; vosotros también, poniendo toda diligencia por esto mismo, añadid a vuestra fe virtud; a la virtud, conocimiento; al conocimiento, dominio propio; al dominio propio, paciencia; a la paciencia, piedad; a la piedad, afecto fraternal; y al afecto fraternal, amor.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0"/>
            <a:ext cx="2880320" cy="161925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4883831"/>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4">
              <a:lumMod val="20000"/>
              <a:lumOff val="80000"/>
            </a:schemeClr>
          </a:solidFill>
          <a:effectLst>
            <a:glow rad="101600">
              <a:schemeClr val="accent2">
                <a:lumMod val="75000"/>
                <a:alpha val="60000"/>
              </a:schemeClr>
            </a:glow>
          </a:effectLst>
          <a:scene3d>
            <a:camera prst="orthographicFront"/>
            <a:lightRig rig="threePt" dir="t"/>
          </a:scene3d>
          <a:sp3d>
            <a:bevelT w="165100" prst="coolSlant"/>
          </a:sp3d>
        </p:spPr>
        <p:txBody>
          <a:bodyPr>
            <a:normAutofit lnSpcReduction="10000"/>
          </a:bodyPr>
          <a:lstStyle/>
          <a:p>
            <a:pPr marL="0" indent="0" algn="ctr">
              <a:buNone/>
            </a:pPr>
            <a:r>
              <a:rPr lang="es-CO" dirty="0"/>
              <a:t>Porque si estas cosas están en vosotros, y abundan, no os dejarán estar ociosos ni sin fruto en cuanto al conocimiento de nuestro Señor Jesucristo. Pero el que no tiene estas cosas tiene la vista muy corta; es ciego, habiendo olvidado la purificación de sus antiguos pecados. </a:t>
            </a:r>
            <a:endParaRPr lang="es-CO" dirty="0" smtClean="0"/>
          </a:p>
          <a:p>
            <a:pPr marL="0" indent="0" algn="ctr">
              <a:buNone/>
            </a:pPr>
            <a:endParaRPr lang="es-CO" dirty="0" smtClean="0"/>
          </a:p>
          <a:p>
            <a:pPr marL="0" indent="0" algn="ctr">
              <a:buNone/>
            </a:pPr>
            <a:r>
              <a:rPr lang="es-CO" dirty="0" smtClean="0"/>
              <a:t>Por </a:t>
            </a:r>
            <a:r>
              <a:rPr lang="es-CO" dirty="0"/>
              <a:t>lo cual, hermanos, tanto más procurad hacer firme vuestra vocación y elección; porque haciendo estas cosas, no caeréis jamás. Porque de esta manera os será otorgada amplia y generosa entrada en el reino eterno de nuestro Señor y Salvador Jesucristo.</a:t>
            </a:r>
          </a:p>
          <a:p>
            <a:endParaRPr lang="es-CO" dirty="0"/>
          </a:p>
        </p:txBody>
      </p:sp>
    </p:spTree>
    <p:extLst>
      <p:ext uri="{BB962C8B-B14F-4D97-AF65-F5344CB8AC3E}">
        <p14:creationId xmlns:p14="http://schemas.microsoft.com/office/powerpoint/2010/main" val="3019745391"/>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a:solidFill>
            <a:schemeClr val="accent4">
              <a:lumMod val="20000"/>
              <a:lumOff val="80000"/>
            </a:schemeClr>
          </a:solidFill>
          <a:effectLst>
            <a:glow rad="101600">
              <a:schemeClr val="accent2">
                <a:lumMod val="75000"/>
                <a:alpha val="60000"/>
              </a:schemeClr>
            </a:glow>
          </a:effectLst>
          <a:scene3d>
            <a:camera prst="orthographicFront"/>
            <a:lightRig rig="threePt" dir="t"/>
          </a:scene3d>
          <a:sp3d>
            <a:bevelT w="165100" prst="coolSlant"/>
          </a:sp3d>
        </p:spPr>
        <p:txBody>
          <a:bodyPr>
            <a:normAutofit fontScale="85000" lnSpcReduction="10000"/>
          </a:bodyPr>
          <a:lstStyle/>
          <a:p>
            <a:pPr marL="0" indent="0">
              <a:buNone/>
            </a:pPr>
            <a:r>
              <a:rPr lang="es-CO" b="1" dirty="0">
                <a:solidFill>
                  <a:srgbClr val="FF0000"/>
                </a:solidFill>
              </a:rPr>
              <a:t>2 P. </a:t>
            </a:r>
            <a:r>
              <a:rPr lang="es-CO" b="1" dirty="0" smtClean="0">
                <a:solidFill>
                  <a:srgbClr val="FF0000"/>
                </a:solidFill>
              </a:rPr>
              <a:t>1:19-21.</a:t>
            </a:r>
          </a:p>
          <a:p>
            <a:pPr marL="0" indent="0">
              <a:buNone/>
            </a:pPr>
            <a:r>
              <a:rPr lang="es-CO" dirty="0" smtClean="0"/>
              <a:t>Tenemos </a:t>
            </a:r>
            <a:r>
              <a:rPr lang="es-CO" dirty="0"/>
              <a:t>también la palabra profética más segura, a la cual hacéis bien en estar atentos como a una antorcha que alumbra en lugar oscuro, hasta que el día esclarezca y el lucero de la mañana salga en vuestros corazones; entendiendo primero esto, que ninguna profecía de la Escritura es de interpretación privada, porque nunca la profecía fue traída por voluntad humana, sino que los santos hombres de Dios hablaron siendo inspirados por el Espíritu Santo.</a:t>
            </a:r>
          </a:p>
          <a:p>
            <a:pPr marL="0" indent="0">
              <a:buNone/>
            </a:pPr>
            <a:endParaRPr lang="es-CO" dirty="0"/>
          </a:p>
          <a:p>
            <a:pPr marL="0" indent="0">
              <a:buNone/>
            </a:pPr>
            <a:r>
              <a:rPr lang="es-CO" b="1" dirty="0" smtClean="0">
                <a:solidFill>
                  <a:srgbClr val="FF0000"/>
                </a:solidFill>
              </a:rPr>
              <a:t>2 </a:t>
            </a:r>
            <a:r>
              <a:rPr lang="es-CO" b="1" dirty="0">
                <a:solidFill>
                  <a:srgbClr val="FF0000"/>
                </a:solidFill>
              </a:rPr>
              <a:t>P. </a:t>
            </a:r>
            <a:r>
              <a:rPr lang="es-CO" b="1" dirty="0" smtClean="0">
                <a:solidFill>
                  <a:srgbClr val="FF0000"/>
                </a:solidFill>
              </a:rPr>
              <a:t>2:9.</a:t>
            </a:r>
          </a:p>
          <a:p>
            <a:pPr marL="0" indent="0">
              <a:buNone/>
            </a:pPr>
            <a:r>
              <a:rPr lang="es-CO" dirty="0" smtClean="0"/>
              <a:t>Sabe </a:t>
            </a:r>
            <a:r>
              <a:rPr lang="es-CO" dirty="0"/>
              <a:t>el Señor librar de tentación a los piadosos, y reservar a los injustos para ser castigados en el día del juicio.</a:t>
            </a:r>
          </a:p>
          <a:p>
            <a:pPr marL="0" indent="0">
              <a:buNone/>
            </a:pPr>
            <a:endParaRPr lang="es-CO" dirty="0"/>
          </a:p>
        </p:txBody>
      </p:sp>
    </p:spTree>
    <p:extLst>
      <p:ext uri="{BB962C8B-B14F-4D97-AF65-F5344CB8AC3E}">
        <p14:creationId xmlns:p14="http://schemas.microsoft.com/office/powerpoint/2010/main" val="2238877032"/>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4">
              <a:lumMod val="20000"/>
              <a:lumOff val="80000"/>
            </a:schemeClr>
          </a:solidFill>
          <a:effectLst>
            <a:glow rad="101600">
              <a:srgbClr val="C00000">
                <a:alpha val="60000"/>
              </a:srgbClr>
            </a:glow>
          </a:effectLst>
          <a:scene3d>
            <a:camera prst="orthographicFront"/>
            <a:lightRig rig="threePt" dir="t"/>
          </a:scene3d>
          <a:sp3d>
            <a:bevelT prst="slope"/>
          </a:sp3d>
        </p:spPr>
        <p:txBody>
          <a:bodyPr>
            <a:normAutofit fontScale="92500" lnSpcReduction="20000"/>
          </a:bodyPr>
          <a:lstStyle/>
          <a:p>
            <a:pPr marL="0" indent="0">
              <a:buNone/>
            </a:pPr>
            <a:r>
              <a:rPr lang="es-CO" b="1" dirty="0">
                <a:solidFill>
                  <a:srgbClr val="FF0000"/>
                </a:solidFill>
              </a:rPr>
              <a:t>2 P. 3:9-10.</a:t>
            </a:r>
          </a:p>
          <a:p>
            <a:pPr marL="0" indent="0">
              <a:buNone/>
            </a:pPr>
            <a:r>
              <a:rPr lang="es-CO" dirty="0"/>
              <a:t>El Señor no retarda su promesa, según algunos la tienen por tardanza, sino que es paciente para con nosotros, no queriendo que ninguno perezca, sino que todos procedan al arrepentimiento. Pero el día del Señor vendrá como ladrón en la noche; en el cual los cielos pasarán con grande estruendo, y los elementos ardiendo serán deshechos, y la tierra y las obras que en ella hay serán quemadas.</a:t>
            </a:r>
          </a:p>
          <a:p>
            <a:endParaRPr lang="es-CO" dirty="0"/>
          </a:p>
          <a:p>
            <a:pPr marL="0" indent="0">
              <a:buNone/>
            </a:pPr>
            <a:r>
              <a:rPr lang="es-CO" b="1" dirty="0">
                <a:solidFill>
                  <a:srgbClr val="FF0000"/>
                </a:solidFill>
              </a:rPr>
              <a:t>2 P. 3:13.</a:t>
            </a:r>
          </a:p>
          <a:p>
            <a:pPr marL="0" indent="0">
              <a:buNone/>
            </a:pPr>
            <a:r>
              <a:rPr lang="es-CO" dirty="0"/>
              <a:t>Pero nosotros esperamos, según sus promesas, cielos nuevos y tierra nueva, en los cuales mora la justicia. </a:t>
            </a:r>
            <a:r>
              <a:rPr lang="es-CO" b="1" u="sng" dirty="0" smtClean="0"/>
              <a:t>Promesa </a:t>
            </a:r>
            <a:r>
              <a:rPr lang="es-CO" b="1" u="sng" dirty="0"/>
              <a:t>de Esperanza.</a:t>
            </a:r>
          </a:p>
          <a:p>
            <a:endParaRPr lang="es-CO" dirty="0"/>
          </a:p>
        </p:txBody>
      </p:sp>
    </p:spTree>
    <p:extLst>
      <p:ext uri="{BB962C8B-B14F-4D97-AF65-F5344CB8AC3E}">
        <p14:creationId xmlns:p14="http://schemas.microsoft.com/office/powerpoint/2010/main" val="2859496405"/>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522</Words>
  <Application>Microsoft Office PowerPoint</Application>
  <PresentationFormat>Presentación en pantalla (4:3)</PresentationFormat>
  <Paragraphs>17</Paragraphs>
  <Slides>4</Slides>
  <Notes>0</Notes>
  <HiddenSlides>0</HiddenSlides>
  <MMClips>0</MMClips>
  <ScaleCrop>false</ScaleCrop>
  <HeadingPairs>
    <vt:vector size="4" baseType="variant">
      <vt:variant>
        <vt:lpstr>Tema</vt:lpstr>
      </vt:variant>
      <vt:variant>
        <vt:i4>1</vt:i4>
      </vt:variant>
      <vt:variant>
        <vt:lpstr>Títulos de diapositiva</vt:lpstr>
      </vt:variant>
      <vt:variant>
        <vt:i4>4</vt:i4>
      </vt:variant>
    </vt:vector>
  </HeadingPairs>
  <TitlesOfParts>
    <vt:vector size="5" baseType="lpstr">
      <vt:lpstr>Tema de Office</vt:lpstr>
      <vt:lpstr>PROMESAS DE DIOS EN 2 PEDRO</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PROMESAS DE DIOS EN 2 PEDRO</dc:title>
  <dc:creator>TEMAS DE FE</dc:creator>
  <cp:lastModifiedBy>TEMAS DE FE</cp:lastModifiedBy>
  <cp:revision>2</cp:revision>
  <dcterms:created xsi:type="dcterms:W3CDTF">2016-07-22T12:44:11Z</dcterms:created>
  <dcterms:modified xsi:type="dcterms:W3CDTF">2016-07-22T13:45:36Z</dcterms:modified>
</cp:coreProperties>
</file>